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6521-3667-44D7-ABE7-FE66A3667591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594-8902-4F45-825D-C02B3F98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6521-3667-44D7-ABE7-FE66A3667591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594-8902-4F45-825D-C02B3F98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6521-3667-44D7-ABE7-FE66A3667591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594-8902-4F45-825D-C02B3F98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6521-3667-44D7-ABE7-FE66A3667591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594-8902-4F45-825D-C02B3F98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6521-3667-44D7-ABE7-FE66A3667591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594-8902-4F45-825D-C02B3F98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6521-3667-44D7-ABE7-FE66A3667591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594-8902-4F45-825D-C02B3F98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6521-3667-44D7-ABE7-FE66A3667591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594-8902-4F45-825D-C02B3F98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6521-3667-44D7-ABE7-FE66A3667591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594-8902-4F45-825D-C02B3F98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6521-3667-44D7-ABE7-FE66A3667591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594-8902-4F45-825D-C02B3F98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6521-3667-44D7-ABE7-FE66A3667591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594-8902-4F45-825D-C02B3F98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6521-3667-44D7-ABE7-FE66A3667591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594-8902-4F45-825D-C02B3F98BA7A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C8B6521-3667-44D7-ABE7-FE66A3667591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A867594-8902-4F45-825D-C02B3F98BA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39" y="1628800"/>
            <a:ext cx="720080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Орнек</a:t>
            </a:r>
            <a:endParaRPr lang="ru-RU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темсили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cansu-dere-jenerik-fon-m-zik-enstrumental_(mp3.cc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7319.1858"/>
                  <p14:bmkLst>
                    <p14:bmk name="Закладка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96714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4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189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хтем\Desktop\хна геджесы\20152803093137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913" y="461665"/>
            <a:ext cx="6624736" cy="618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42152" y="5718971"/>
            <a:ext cx="2956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Бадем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392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хтем\Desktop\хна геджесы\00204118_n11391949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5699"/>
            <a:ext cx="6685329" cy="615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959" y="5625244"/>
            <a:ext cx="2244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ГУЛЬ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28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хтем\Desktop\хна геджесы\мальчики oglan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69" y="260648"/>
            <a:ext cx="6394283" cy="639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0752" y="5737719"/>
            <a:ext cx="5862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кЪАРАНФИЛЬ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22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хтем\Desktop\хна геджесы\27079.0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33670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89613" y="5626308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лЯЛЕ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227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хтем\Desktop\хна геджесы\кипарис ser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241876" cy="624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40571" y="5580907"/>
            <a:ext cx="6529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ИМИШЬ ТЕРЕГИ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53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хтем\Desktop\хна геджесы\гранат n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244803" cy="624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66946" y="5726137"/>
            <a:ext cx="1810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559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Ахтем\Desktop\хна геджесы\924c512461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047" y="-29879"/>
            <a:ext cx="10621581" cy="706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4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200</TotalTime>
  <Words>10</Words>
  <Application>Microsoft Office PowerPoint</Application>
  <PresentationFormat>Экран (4:3)</PresentationFormat>
  <Paragraphs>8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Ахтем</dc:creator>
  <cp:lastModifiedBy>Сание</cp:lastModifiedBy>
  <cp:revision>9</cp:revision>
  <dcterms:created xsi:type="dcterms:W3CDTF">2016-10-01T13:05:56Z</dcterms:created>
  <dcterms:modified xsi:type="dcterms:W3CDTF">2016-10-06T18:24:59Z</dcterms:modified>
</cp:coreProperties>
</file>